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14" y="96"/>
      </p:cViewPr>
      <p:guideLst>
        <p:guide orient="horz" pos="304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Widgets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A5-4A86-A017-16CF893B4B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Rivets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A5-4A86-A017-16CF893B4B6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Digits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North</c:v>
                </c:pt>
                <c:pt idx="1">
                  <c:v>East</c:v>
                </c:pt>
                <c:pt idx="2">
                  <c:v>South</c:v>
                </c:pt>
                <c:pt idx="3">
                  <c:v>West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5-4A86-A017-16CF893B4B6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29117472"/>
        <c:axId val="1910970544"/>
      </c:barChart>
      <c:catAx>
        <c:axId val="212911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0970544"/>
        <c:crosses val="autoZero"/>
        <c:auto val="1"/>
        <c:lblAlgn val="ctr"/>
        <c:lblOffset val="100"/>
        <c:noMultiLvlLbl val="0"/>
      </c:catAx>
      <c:valAx>
        <c:axId val="191097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9117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6FDAD-C781-47D3-9369-B300D0F03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3EFA65-9713-4A13-A31C-474F0673DE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E649C-842C-4C9E-B28F-B281EEABB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36CFC-2D9C-4044-B512-D548CC01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FBEB0-74BB-4E8F-9E30-E218A05C5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239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8F80E-431E-4773-A29C-E1B9BA312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416D-D972-4AAE-95BB-1973DD68E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B0D8A-800E-49FF-90AF-74F91AE9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EC927-1D62-4815-A0E2-C02C0E103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E03E6-EAAC-4717-B484-325F6434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757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8A9356-860A-4A89-BA52-5784A0D370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BE3549-8C0C-402D-9637-4E36BFD4C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3F699-0891-47A8-AEF1-D20AB0419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20B21-2BA7-4668-8789-BAAF7BAC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2BB07-FB1A-4FE8-B124-D3A24BF13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694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147E-385C-4F34-9287-46391F81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25503-C546-4D80-903E-F3542A2F8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40962-7EE9-4C96-A5B3-AC0A7AFCF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9C3EA-FB84-465C-8720-B0CBE69B8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07B3B-A05E-4736-9700-2D81E106A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6249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DB699-948B-44F4-BBB6-EF34EDD1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43F51-24AB-4EE0-A696-15FCFFE60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D036A-0BEC-4B99-A49F-12649C461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29621-54BB-4AB8-B351-08A349B65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026CB-AADD-4E35-92BF-4E7488AF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41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9D084-E3CE-4745-8341-663EE237C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07022-EDFB-4E9B-A8BE-321FF8204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774691-A471-4431-A7A9-B7820648EE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5CE1B-D740-4543-9C54-7B22CD679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BEF578-86E4-4961-9CA6-717F7F666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9D935-EC8F-4C18-BCA9-6D85829E7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650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BA5D3-2A55-4053-982C-A87094623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E0F9C-5EC7-4F20-AC6F-2AE7A2A74D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6A1814-F5F8-4785-9247-F8ED78932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7D53B4-9AA3-496B-86A7-7394D33A44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09F845-F8B1-4A4E-9490-C8B5413B78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48A0BC-2298-4D9D-8775-6C414727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5B22C1-11F4-45FC-9AF2-13C42184B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E2F6C7-B6B9-4092-AD8B-AF901B76E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87061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27D9-1F8D-4467-9958-5CB079F89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B4EF6D-B5C0-442A-994F-2375A35FF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C5EB23-75A9-4FA5-B499-D551B807E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49619-8B68-4974-87C2-B54875CAD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51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4AAE12-41BD-4BE3-959B-8F86BF41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2A452B-24EC-4E24-A017-763B5D948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344A70-A039-4463-A273-1D2DE1E6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1242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A96B7-A3DB-4EBB-B190-23F3DC829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16DB6-84E6-492E-9F2A-D645ACF0A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1E88FF-44FF-484F-A236-6F2D68F83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01A63-C43D-4688-AF7E-5DB9A735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84D9F-23C6-44CF-A128-C6943CEBC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5A7900-DA95-4B01-8203-0D18E3D31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38126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15A51-9701-4E82-8F01-686223118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6502D8-02A2-41E1-B845-90DC9BE652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FF0039-A006-40B7-ABB0-E62E1C50C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8676F-5C45-4982-8659-E1D6E83ED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C45A2A-31AA-4E2A-BDD3-6E6062CB0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A3DC97-A5A7-4798-9B91-57A02C33C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113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8BFA73-05D9-45F4-A3B8-C28166B3E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E1886-360D-43C9-BB35-D79A71179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3245C-1573-4593-A6F2-1AE9DF04B2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914E1-9125-4A22-9B00-53CAEBFEC9E5}" type="datetimeFigureOut">
              <a:rPr lang="en-AU" smtClean="0"/>
              <a:t>16/04/2020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9AF56-CE03-4E73-ABF0-59A9A3D39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562556-9A72-4D90-8A64-B58571AAAC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83CFE-F8BE-42BF-BA04-F5C6ECC84B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262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640DAD1-7D03-416E-9DE0-04CC476C99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E760FD7-BDF9-45BF-ADD9-35B6A58B36F8}"/>
              </a:ext>
            </a:extLst>
          </p:cNvPr>
          <p:cNvSpPr/>
          <p:nvPr/>
        </p:nvSpPr>
        <p:spPr>
          <a:xfrm>
            <a:off x="111096" y="743484"/>
            <a:ext cx="1999716" cy="219199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7ACD53-D2CE-4518-A37F-C0EACF22C5F5}"/>
              </a:ext>
            </a:extLst>
          </p:cNvPr>
          <p:cNvSpPr/>
          <p:nvPr/>
        </p:nvSpPr>
        <p:spPr>
          <a:xfrm>
            <a:off x="111096" y="3025211"/>
            <a:ext cx="1999716" cy="180872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4AD042-320A-4C96-8493-D551C3E23B43}"/>
              </a:ext>
            </a:extLst>
          </p:cNvPr>
          <p:cNvSpPr/>
          <p:nvPr/>
        </p:nvSpPr>
        <p:spPr>
          <a:xfrm>
            <a:off x="2204816" y="743484"/>
            <a:ext cx="9876088" cy="219199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D55C32-C572-4400-9134-B2CBB5B5A43E}"/>
              </a:ext>
            </a:extLst>
          </p:cNvPr>
          <p:cNvSpPr/>
          <p:nvPr/>
        </p:nvSpPr>
        <p:spPr>
          <a:xfrm>
            <a:off x="2204816" y="3025210"/>
            <a:ext cx="3891184" cy="374305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E431A-D59C-417E-BFE3-8560492C5805}"/>
              </a:ext>
            </a:extLst>
          </p:cNvPr>
          <p:cNvSpPr/>
          <p:nvPr/>
        </p:nvSpPr>
        <p:spPr>
          <a:xfrm>
            <a:off x="6190004" y="3025210"/>
            <a:ext cx="5890900" cy="374305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2D04E1-618B-4582-ABAE-B51D98621F99}"/>
              </a:ext>
            </a:extLst>
          </p:cNvPr>
          <p:cNvSpPr/>
          <p:nvPr/>
        </p:nvSpPr>
        <p:spPr>
          <a:xfrm>
            <a:off x="0" y="1"/>
            <a:ext cx="12192000" cy="67511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CA1E49-AA92-43A0-BD28-28048612E993}"/>
              </a:ext>
            </a:extLst>
          </p:cNvPr>
          <p:cNvSpPr/>
          <p:nvPr/>
        </p:nvSpPr>
        <p:spPr>
          <a:xfrm>
            <a:off x="111096" y="4941605"/>
            <a:ext cx="1999716" cy="180872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E374BA7-A849-4E0E-B337-D362AB4C10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9470443"/>
              </p:ext>
            </p:extLst>
          </p:nvPr>
        </p:nvGraphicFramePr>
        <p:xfrm>
          <a:off x="2221908" y="719666"/>
          <a:ext cx="9876088" cy="2191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220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07ACD53-D2CE-4518-A37F-C0EACF22C5F5}"/>
              </a:ext>
            </a:extLst>
          </p:cNvPr>
          <p:cNvSpPr/>
          <p:nvPr/>
        </p:nvSpPr>
        <p:spPr>
          <a:xfrm>
            <a:off x="102550" y="3050458"/>
            <a:ext cx="1294931" cy="109760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9AD029-E025-4EBB-A9D7-AC5F363B1A3A}"/>
              </a:ext>
            </a:extLst>
          </p:cNvPr>
          <p:cNvSpPr/>
          <p:nvPr/>
        </p:nvSpPr>
        <p:spPr>
          <a:xfrm>
            <a:off x="2760785" y="995002"/>
            <a:ext cx="9320119" cy="200457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3D4EB1-28B0-4EC4-A8FA-2FDCF152084A}"/>
              </a:ext>
            </a:extLst>
          </p:cNvPr>
          <p:cNvSpPr/>
          <p:nvPr/>
        </p:nvSpPr>
        <p:spPr>
          <a:xfrm>
            <a:off x="8852170" y="3050294"/>
            <a:ext cx="3228734" cy="184644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A6C1A3C-FCC0-466C-B7C6-A70781F383CB}"/>
              </a:ext>
            </a:extLst>
          </p:cNvPr>
          <p:cNvSpPr/>
          <p:nvPr/>
        </p:nvSpPr>
        <p:spPr>
          <a:xfrm>
            <a:off x="94003" y="995003"/>
            <a:ext cx="2606467" cy="2004570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46F24D8-84DD-4D7C-B5D8-A54B6DA3B497}"/>
              </a:ext>
            </a:extLst>
          </p:cNvPr>
          <p:cNvSpPr/>
          <p:nvPr/>
        </p:nvSpPr>
        <p:spPr>
          <a:xfrm>
            <a:off x="1405538" y="3050294"/>
            <a:ext cx="1294931" cy="109760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2760784" y="3050294"/>
            <a:ext cx="6041383" cy="370457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30BF899-B60C-4FB9-956A-B635CC1A858F}"/>
              </a:ext>
            </a:extLst>
          </p:cNvPr>
          <p:cNvSpPr/>
          <p:nvPr/>
        </p:nvSpPr>
        <p:spPr>
          <a:xfrm>
            <a:off x="94003" y="4198617"/>
            <a:ext cx="2606467" cy="2556251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6213-48A9-4D07-B8E2-012A69549B24}"/>
              </a:ext>
            </a:extLst>
          </p:cNvPr>
          <p:cNvSpPr/>
          <p:nvPr/>
        </p:nvSpPr>
        <p:spPr>
          <a:xfrm>
            <a:off x="102551" y="90639"/>
            <a:ext cx="11978354" cy="84134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B529FC-718A-47A7-91B6-DD4F38D13A4D}"/>
              </a:ext>
            </a:extLst>
          </p:cNvPr>
          <p:cNvSpPr/>
          <p:nvPr/>
        </p:nvSpPr>
        <p:spPr>
          <a:xfrm>
            <a:off x="8852170" y="4947460"/>
            <a:ext cx="3228734" cy="179572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369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2000">
              <a:schemeClr val="tx2">
                <a:lumMod val="75000"/>
              </a:schemeClr>
            </a:gs>
            <a:gs pos="37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A6C1A3C-FCC0-466C-B7C6-A70781F383CB}"/>
              </a:ext>
            </a:extLst>
          </p:cNvPr>
          <p:cNvSpPr/>
          <p:nvPr/>
        </p:nvSpPr>
        <p:spPr>
          <a:xfrm>
            <a:off x="94005" y="1009808"/>
            <a:ext cx="1580970" cy="2177773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1989345-D6CA-4FCF-8CED-F94A26D4F424}"/>
              </a:ext>
            </a:extLst>
          </p:cNvPr>
          <p:cNvSpPr/>
          <p:nvPr/>
        </p:nvSpPr>
        <p:spPr>
          <a:xfrm>
            <a:off x="3435409" y="995004"/>
            <a:ext cx="8645496" cy="575986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EF6213-48A9-4D07-B8E2-012A69549B24}"/>
              </a:ext>
            </a:extLst>
          </p:cNvPr>
          <p:cNvSpPr/>
          <p:nvPr/>
        </p:nvSpPr>
        <p:spPr>
          <a:xfrm>
            <a:off x="102551" y="90639"/>
            <a:ext cx="11978354" cy="84134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D5680B-A13E-47E6-83F6-D9E656046684}"/>
              </a:ext>
            </a:extLst>
          </p:cNvPr>
          <p:cNvSpPr/>
          <p:nvPr/>
        </p:nvSpPr>
        <p:spPr>
          <a:xfrm>
            <a:off x="94003" y="3255817"/>
            <a:ext cx="3281585" cy="170741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B900F1-3657-4E22-B145-9B26ECF2B473}"/>
              </a:ext>
            </a:extLst>
          </p:cNvPr>
          <p:cNvSpPr/>
          <p:nvPr/>
        </p:nvSpPr>
        <p:spPr>
          <a:xfrm>
            <a:off x="94004" y="5041056"/>
            <a:ext cx="3281584" cy="1707415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986232-F8D5-4D71-9D56-380AA1252AFF}"/>
              </a:ext>
            </a:extLst>
          </p:cNvPr>
          <p:cNvSpPr/>
          <p:nvPr/>
        </p:nvSpPr>
        <p:spPr>
          <a:xfrm>
            <a:off x="1734795" y="1009809"/>
            <a:ext cx="1640793" cy="109245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7722B2-47FD-4652-A82C-DF9959BA24CD}"/>
              </a:ext>
            </a:extLst>
          </p:cNvPr>
          <p:cNvSpPr/>
          <p:nvPr/>
        </p:nvSpPr>
        <p:spPr>
          <a:xfrm>
            <a:off x="1734795" y="2085536"/>
            <a:ext cx="1640793" cy="1092456"/>
          </a:xfrm>
          <a:prstGeom prst="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734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</dc:creator>
  <cp:lastModifiedBy>Anton Porteus</cp:lastModifiedBy>
  <cp:revision>6</cp:revision>
  <dcterms:created xsi:type="dcterms:W3CDTF">2019-02-26T09:46:02Z</dcterms:created>
  <dcterms:modified xsi:type="dcterms:W3CDTF">2020-04-15T23:20:52Z</dcterms:modified>
</cp:coreProperties>
</file>