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240"/>
      </p:cViewPr>
      <p:guideLst>
        <p:guide orient="horz" pos="304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 Porteus" userId="196ef90992b9535d" providerId="LiveId" clId="{EB0B8761-17AE-48CB-B951-135305D4A0FF}"/>
    <pc:docChg chg="delSld">
      <pc:chgData name="Anton Porteus" userId="196ef90992b9535d" providerId="LiveId" clId="{EB0B8761-17AE-48CB-B951-135305D4A0FF}" dt="2023-08-14T22:16:44.302" v="0" actId="47"/>
      <pc:docMkLst>
        <pc:docMk/>
      </pc:docMkLst>
      <pc:sldChg chg="del">
        <pc:chgData name="Anton Porteus" userId="196ef90992b9535d" providerId="LiveId" clId="{EB0B8761-17AE-48CB-B951-135305D4A0FF}" dt="2023-08-14T22:16:44.302" v="0" actId="47"/>
        <pc:sldMkLst>
          <pc:docMk/>
          <pc:sldMk cId="3402201290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6FDAD-C781-47D3-9369-B300D0F03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EFA65-9713-4A13-A31C-474F0673D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E649C-842C-4C9E-B28F-B281EEABB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36CFC-2D9C-4044-B512-D548CC01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FBEB0-74BB-4E8F-9E30-E218A05C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239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8F80E-431E-4773-A29C-E1B9BA312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416D-D972-4AAE-95BB-1973DD68E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B0D8A-800E-49FF-90AF-74F91AE9D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EC927-1D62-4815-A0E2-C02C0E10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E03E6-EAAC-4717-B484-325F64341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757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8A9356-860A-4A89-BA52-5784A0D370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E3549-8C0C-402D-9637-4E36BFD4C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F699-0891-47A8-AEF1-D20AB0419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20B21-2BA7-4668-8789-BAAF7BAC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2BB07-FB1A-4FE8-B124-D3A24BF13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694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147E-385C-4F34-9287-46391F81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25503-C546-4D80-903E-F3542A2F8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40962-7EE9-4C96-A5B3-AC0A7AFCF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9C3EA-FB84-465C-8720-B0CBE69B8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07B3B-A05E-4736-9700-2D81E106A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624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DB699-948B-44F4-BBB6-EF34EDD1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43F51-24AB-4EE0-A696-15FCFFE60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D036A-0BEC-4B99-A49F-12649C46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29621-54BB-4AB8-B351-08A349B6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026CB-AADD-4E35-92BF-4E7488AF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41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9D084-E3CE-4745-8341-663EE237C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07022-EDFB-4E9B-A8BE-321FF8204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774691-A471-4431-A7A9-B7820648EE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5CE1B-D740-4543-9C54-7B22CD679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EF578-86E4-4961-9CA6-717F7F66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9D935-EC8F-4C18-BCA9-6D85829E7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650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BA5D3-2A55-4053-982C-A87094623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E0F9C-5EC7-4F20-AC6F-2AE7A2A74D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6A1814-F5F8-4785-9247-F8ED78932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7D53B4-9AA3-496B-86A7-7394D33A44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09F845-F8B1-4A4E-9490-C8B5413B78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8A0BC-2298-4D9D-8775-6C414727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5B22C1-11F4-45FC-9AF2-13C42184B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2F6C7-B6B9-4092-AD8B-AF901B76E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70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27D9-1F8D-4467-9958-5CB079F89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B4EF6D-B5C0-442A-994F-2375A35FF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C5EB23-75A9-4FA5-B499-D551B807E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49619-8B68-4974-87C2-B54875CAD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251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4AAE12-41BD-4BE3-959B-8F86BF41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A452B-24EC-4E24-A017-763B5D948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344A70-A039-4463-A273-1D2DE1E6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1242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A96B7-A3DB-4EBB-B190-23F3DC829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16DB6-84E6-492E-9F2A-D645ACF0A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1E88FF-44FF-484F-A236-6F2D68F83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01A63-C43D-4688-AF7E-5DB9A735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84D9F-23C6-44CF-A128-C6943CEBC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A7900-DA95-4B01-8203-0D18E3D31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812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15A51-9701-4E82-8F01-686223118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6502D8-02A2-41E1-B845-90DC9BE65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F0039-A006-40B7-ABB0-E62E1C50C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8676F-5C45-4982-8659-E1D6E83ED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C45A2A-31AA-4E2A-BDD3-6E6062CB0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A3DC97-A5A7-4798-9B91-57A02C33C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113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BFA73-05D9-45F4-A3B8-C28166B3E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E1886-360D-43C9-BB35-D79A71179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3245C-1573-4593-A6F2-1AE9DF04B2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914E1-9125-4A22-9B00-53CAEBFEC9E5}" type="datetimeFigureOut">
              <a:rPr lang="en-AU" smtClean="0"/>
              <a:t>9/05/2024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9AF56-CE03-4E73-ABF0-59A9A3D3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62556-9A72-4D90-8A64-B58571AAA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262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07ACD53-D2CE-4518-A37F-C0EACF22C5F5}"/>
              </a:ext>
            </a:extLst>
          </p:cNvPr>
          <p:cNvSpPr/>
          <p:nvPr/>
        </p:nvSpPr>
        <p:spPr>
          <a:xfrm>
            <a:off x="102550" y="3050458"/>
            <a:ext cx="1294931" cy="109760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9AD029-E025-4EBB-A9D7-AC5F363B1A3A}"/>
              </a:ext>
            </a:extLst>
          </p:cNvPr>
          <p:cNvSpPr/>
          <p:nvPr/>
        </p:nvSpPr>
        <p:spPr>
          <a:xfrm>
            <a:off x="2760785" y="995002"/>
            <a:ext cx="9320119" cy="2004571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3D4EB1-28B0-4EC4-A8FA-2FDCF152084A}"/>
              </a:ext>
            </a:extLst>
          </p:cNvPr>
          <p:cNvSpPr/>
          <p:nvPr/>
        </p:nvSpPr>
        <p:spPr>
          <a:xfrm>
            <a:off x="8852170" y="3050294"/>
            <a:ext cx="3228734" cy="184644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A6C1A3C-FCC0-466C-B7C6-A70781F383CB}"/>
              </a:ext>
            </a:extLst>
          </p:cNvPr>
          <p:cNvSpPr/>
          <p:nvPr/>
        </p:nvSpPr>
        <p:spPr>
          <a:xfrm>
            <a:off x="94003" y="995003"/>
            <a:ext cx="2606467" cy="200457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6F24D8-84DD-4D7C-B5D8-A54B6DA3B497}"/>
              </a:ext>
            </a:extLst>
          </p:cNvPr>
          <p:cNvSpPr/>
          <p:nvPr/>
        </p:nvSpPr>
        <p:spPr>
          <a:xfrm>
            <a:off x="1405538" y="3050294"/>
            <a:ext cx="1294931" cy="109760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2760784" y="3050294"/>
            <a:ext cx="6041383" cy="370457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0BF899-B60C-4FB9-956A-B635CC1A858F}"/>
              </a:ext>
            </a:extLst>
          </p:cNvPr>
          <p:cNvSpPr/>
          <p:nvPr/>
        </p:nvSpPr>
        <p:spPr>
          <a:xfrm>
            <a:off x="94003" y="4198617"/>
            <a:ext cx="2606467" cy="2556251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6213-48A9-4D07-B8E2-012A69549B24}"/>
              </a:ext>
            </a:extLst>
          </p:cNvPr>
          <p:cNvSpPr/>
          <p:nvPr/>
        </p:nvSpPr>
        <p:spPr>
          <a:xfrm>
            <a:off x="102551" y="90639"/>
            <a:ext cx="11978354" cy="84134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B529FC-718A-47A7-91B6-DD4F38D13A4D}"/>
              </a:ext>
            </a:extLst>
          </p:cNvPr>
          <p:cNvSpPr/>
          <p:nvPr/>
        </p:nvSpPr>
        <p:spPr>
          <a:xfrm>
            <a:off x="8852170" y="4947460"/>
            <a:ext cx="3228734" cy="179572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136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6C1A3C-FCC0-466C-B7C6-A70781F383CB}"/>
              </a:ext>
            </a:extLst>
          </p:cNvPr>
          <p:cNvSpPr/>
          <p:nvPr/>
        </p:nvSpPr>
        <p:spPr>
          <a:xfrm>
            <a:off x="94005" y="1009808"/>
            <a:ext cx="1580970" cy="217777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3435409" y="995004"/>
            <a:ext cx="8645496" cy="575986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6213-48A9-4D07-B8E2-012A69549B24}"/>
              </a:ext>
            </a:extLst>
          </p:cNvPr>
          <p:cNvSpPr/>
          <p:nvPr/>
        </p:nvSpPr>
        <p:spPr>
          <a:xfrm>
            <a:off x="102551" y="90639"/>
            <a:ext cx="11978354" cy="84134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D5680B-A13E-47E6-83F6-D9E656046684}"/>
              </a:ext>
            </a:extLst>
          </p:cNvPr>
          <p:cNvSpPr/>
          <p:nvPr/>
        </p:nvSpPr>
        <p:spPr>
          <a:xfrm>
            <a:off x="94003" y="3255817"/>
            <a:ext cx="3281585" cy="170741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B900F1-3657-4E22-B145-9B26ECF2B473}"/>
              </a:ext>
            </a:extLst>
          </p:cNvPr>
          <p:cNvSpPr/>
          <p:nvPr/>
        </p:nvSpPr>
        <p:spPr>
          <a:xfrm>
            <a:off x="94004" y="5041056"/>
            <a:ext cx="3281584" cy="170741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986232-F8D5-4D71-9D56-380AA1252AFF}"/>
              </a:ext>
            </a:extLst>
          </p:cNvPr>
          <p:cNvSpPr/>
          <p:nvPr/>
        </p:nvSpPr>
        <p:spPr>
          <a:xfrm>
            <a:off x="1734795" y="1009809"/>
            <a:ext cx="1640793" cy="109245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7722B2-47FD-4652-A82C-DF9959BA24CD}"/>
              </a:ext>
            </a:extLst>
          </p:cNvPr>
          <p:cNvSpPr/>
          <p:nvPr/>
        </p:nvSpPr>
        <p:spPr>
          <a:xfrm>
            <a:off x="1734795" y="2085536"/>
            <a:ext cx="1640793" cy="109245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734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3435409" y="995004"/>
            <a:ext cx="8645496" cy="350079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6213-48A9-4D07-B8E2-012A69549B24}"/>
              </a:ext>
            </a:extLst>
          </p:cNvPr>
          <p:cNvSpPr/>
          <p:nvPr/>
        </p:nvSpPr>
        <p:spPr>
          <a:xfrm>
            <a:off x="3435409" y="90639"/>
            <a:ext cx="8645496" cy="84134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D5680B-A13E-47E6-83F6-D9E656046684}"/>
              </a:ext>
            </a:extLst>
          </p:cNvPr>
          <p:cNvSpPr/>
          <p:nvPr/>
        </p:nvSpPr>
        <p:spPr>
          <a:xfrm>
            <a:off x="94003" y="0"/>
            <a:ext cx="3281585" cy="6858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75000"/>
                </a:schemeClr>
              </a:gs>
              <a:gs pos="25000">
                <a:srgbClr val="31567A"/>
              </a:gs>
              <a:gs pos="73000">
                <a:srgbClr val="305C86"/>
              </a:gs>
              <a:gs pos="0">
                <a:schemeClr val="accent5">
                  <a:lumMod val="75000"/>
                </a:schemeClr>
              </a:gs>
            </a:gsLst>
            <a:lin ang="10800000" scaled="1"/>
            <a:tileRect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FA55CC0-75E7-07B7-ACED-E067030389CC}"/>
              </a:ext>
            </a:extLst>
          </p:cNvPr>
          <p:cNvSpPr/>
          <p:nvPr/>
        </p:nvSpPr>
        <p:spPr>
          <a:xfrm>
            <a:off x="206062" y="277405"/>
            <a:ext cx="3057466" cy="3057466"/>
          </a:xfrm>
          <a:prstGeom prst="ellipse">
            <a:avLst/>
          </a:prstGeom>
          <a:solidFill>
            <a:schemeClr val="bg1"/>
          </a:solidFill>
          <a:effectLst>
            <a:outerShdw blurRad="101600" dist="63500" dir="2700000" algn="tl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2F97C362-19CF-390F-56A0-15E80D76F5B3}"/>
              </a:ext>
            </a:extLst>
          </p:cNvPr>
          <p:cNvSpPr/>
          <p:nvPr/>
        </p:nvSpPr>
        <p:spPr>
          <a:xfrm flipV="1">
            <a:off x="3435409" y="995004"/>
            <a:ext cx="3467100" cy="504825"/>
          </a:xfrm>
          <a:prstGeom prst="snip1Rect">
            <a:avLst>
              <a:gd name="adj" fmla="val 50000"/>
            </a:avLst>
          </a:prstGeom>
          <a:solidFill>
            <a:schemeClr val="tx2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0F144B-9D57-0B55-89DC-45DD52492B2B}"/>
              </a:ext>
            </a:extLst>
          </p:cNvPr>
          <p:cNvSpPr/>
          <p:nvPr/>
        </p:nvSpPr>
        <p:spPr>
          <a:xfrm>
            <a:off x="3435409" y="4571490"/>
            <a:ext cx="8645496" cy="2195871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: Single Corner Snipped 11">
            <a:extLst>
              <a:ext uri="{FF2B5EF4-FFF2-40B4-BE49-F238E27FC236}">
                <a16:creationId xmlns:a16="http://schemas.microsoft.com/office/drawing/2014/main" id="{948E4323-184D-0E3A-CD31-6B64D2D95BE6}"/>
              </a:ext>
            </a:extLst>
          </p:cNvPr>
          <p:cNvSpPr/>
          <p:nvPr/>
        </p:nvSpPr>
        <p:spPr>
          <a:xfrm flipV="1">
            <a:off x="3435409" y="4571490"/>
            <a:ext cx="3467100" cy="504825"/>
          </a:xfrm>
          <a:prstGeom prst="snip1Rect">
            <a:avLst>
              <a:gd name="adj" fmla="val 50000"/>
            </a:avLst>
          </a:prstGeom>
          <a:solidFill>
            <a:schemeClr val="tx2"/>
          </a:solidFill>
          <a:effectLst>
            <a:outerShdw blurRad="50800" dist="38100" dir="2700000" algn="tl" rotWithShape="0">
              <a:schemeClr val="tx2"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" name="Graphic 15" descr="Coins with solid fill">
            <a:extLst>
              <a:ext uri="{FF2B5EF4-FFF2-40B4-BE49-F238E27FC236}">
                <a16:creationId xmlns:a16="http://schemas.microsoft.com/office/drawing/2014/main" id="{5F6D87DD-B4B4-E904-392C-478AC5DEA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51191" y="988595"/>
            <a:ext cx="511234" cy="511234"/>
          </a:xfrm>
          <a:prstGeom prst="rect">
            <a:avLst/>
          </a:prstGeom>
        </p:spPr>
      </p:pic>
      <p:pic>
        <p:nvPicPr>
          <p:cNvPr id="21" name="Graphic 20" descr="Marker with solid fill">
            <a:extLst>
              <a:ext uri="{FF2B5EF4-FFF2-40B4-BE49-F238E27FC236}">
                <a16:creationId xmlns:a16="http://schemas.microsoft.com/office/drawing/2014/main" id="{157077F2-97E0-A67F-7167-0FBFE4DB0B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51191" y="4571489"/>
            <a:ext cx="504826" cy="5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5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26891" y="26891"/>
            <a:ext cx="12132000" cy="4867838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E9105E-F573-1B9E-EFE3-F0917CFE003D}"/>
              </a:ext>
            </a:extLst>
          </p:cNvPr>
          <p:cNvSpPr/>
          <p:nvPr/>
        </p:nvSpPr>
        <p:spPr>
          <a:xfrm>
            <a:off x="26891" y="4921619"/>
            <a:ext cx="12132000" cy="1908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289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26892" y="26890"/>
            <a:ext cx="8982638" cy="6804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FF25F8-FCBA-D9F8-F4D0-FF931DE768BD}"/>
              </a:ext>
            </a:extLst>
          </p:cNvPr>
          <p:cNvSpPr/>
          <p:nvPr/>
        </p:nvSpPr>
        <p:spPr>
          <a:xfrm>
            <a:off x="9045390" y="26890"/>
            <a:ext cx="3096000" cy="68040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8039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</dc:creator>
  <cp:lastModifiedBy>Anton Porteus - Blank Page</cp:lastModifiedBy>
  <cp:revision>10</cp:revision>
  <dcterms:created xsi:type="dcterms:W3CDTF">2019-02-26T09:46:02Z</dcterms:created>
  <dcterms:modified xsi:type="dcterms:W3CDTF">2024-05-09T03:30:47Z</dcterms:modified>
</cp:coreProperties>
</file>