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694" y="42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 Porteus" userId="196ef90992b9535d" providerId="LiveId" clId="{544E095E-7D4B-406B-BD1B-2987348F0E58}"/>
    <pc:docChg chg="undo custSel modSld modMainMaster">
      <pc:chgData name="Anton Porteus" userId="196ef90992b9535d" providerId="LiveId" clId="{544E095E-7D4B-406B-BD1B-2987348F0E58}" dt="2021-05-26T09:32:04.872" v="45" actId="1076"/>
      <pc:docMkLst>
        <pc:docMk/>
      </pc:docMkLst>
      <pc:sldChg chg="addSp delSp modSp mod chgLayout">
        <pc:chgData name="Anton Porteus" userId="196ef90992b9535d" providerId="LiveId" clId="{544E095E-7D4B-406B-BD1B-2987348F0E58}" dt="2021-05-26T09:32:04.872" v="45" actId="1076"/>
        <pc:sldMkLst>
          <pc:docMk/>
          <pc:sldMk cId="0" sldId="256"/>
        </pc:sldMkLst>
        <pc:spChg chg="mod ord">
          <ac:chgData name="Anton Porteus" userId="196ef90992b9535d" providerId="LiveId" clId="{544E095E-7D4B-406B-BD1B-2987348F0E58}" dt="2021-05-26T09:31:59.567" v="42" actId="1076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32:04.872" v="45" actId="1076"/>
          <ac:spMkLst>
            <pc:docMk/>
            <pc:sldMk cId="0" sldId="256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23.813" v="3" actId="6264"/>
          <ac:spMkLst>
            <pc:docMk/>
            <pc:sldMk cId="0" sldId="256"/>
            <ac:spMk id="4" creationId="{BA52BD98-59FA-42B9-A633-E91D1CA98C64}"/>
          </ac:spMkLst>
        </pc:spChg>
        <pc:spChg chg="add del mod">
          <ac:chgData name="Anton Porteus" userId="196ef90992b9535d" providerId="LiveId" clId="{544E095E-7D4B-406B-BD1B-2987348F0E58}" dt="2021-05-26T09:28:23.813" v="3" actId="6264"/>
          <ac:spMkLst>
            <pc:docMk/>
            <pc:sldMk cId="0" sldId="256"/>
            <ac:spMk id="5" creationId="{978FE4B2-BD43-4E67-A252-DF3AFCAF288E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6"/>
            <ac:spMk id="6" creationId="{774CF61F-32A0-4B0B-8C65-E6336421E28F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6"/>
            <ac:spMk id="7" creationId="{0004047E-7E42-429F-9A87-26B7274413D6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3" creationId="{7D858B69-8B20-4AA4-9244-4CB43C17955F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4" creationId="{EE6761E0-2EED-4CDF-9B13-E20E3C6C6F50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5" creationId="{8BDBEE14-716F-49C1-AA87-EC5B0139D76B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6" creationId="{922D8BA2-E1B4-463A-89E0-13B5E60D79D0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7" creationId="{E4F213AE-75B2-413A-8BCE-9E4C9E967AB1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8" creationId="{8E5A0BA2-281B-4443-B194-FB0ED11925ED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19" creationId="{0ED9DC42-0AFF-462A-B348-5553A8D3CEFB}"/>
          </ac:spMkLst>
        </pc:spChg>
        <pc:spChg chg="mod">
          <ac:chgData name="Anton Porteus" userId="196ef90992b9535d" providerId="LiveId" clId="{544E095E-7D4B-406B-BD1B-2987348F0E58}" dt="2021-05-26T09:30:56.394" v="30"/>
          <ac:spMkLst>
            <pc:docMk/>
            <pc:sldMk cId="0" sldId="256"/>
            <ac:spMk id="20" creationId="{BA690AF9-F638-4289-832A-F76C98B3927A}"/>
          </ac:spMkLst>
        </pc:spChg>
        <pc:grpChg chg="add mod">
          <ac:chgData name="Anton Porteus" userId="196ef90992b9535d" providerId="LiveId" clId="{544E095E-7D4B-406B-BD1B-2987348F0E58}" dt="2021-05-26T09:30:56.394" v="30"/>
          <ac:grpSpMkLst>
            <pc:docMk/>
            <pc:sldMk cId="0" sldId="256"/>
            <ac:grpSpMk id="10" creationId="{06EE855D-CA1F-4176-A6AA-B6B359F4D763}"/>
          </ac:grpSpMkLst>
        </pc:grpChg>
        <pc:picChg chg="add mod ord modCrop">
          <ac:chgData name="Anton Porteus" userId="196ef90992b9535d" providerId="LiveId" clId="{544E095E-7D4B-406B-BD1B-2987348F0E58}" dt="2021-05-26T09:32:01.963" v="44" actId="1076"/>
          <ac:picMkLst>
            <pc:docMk/>
            <pc:sldMk cId="0" sldId="256"/>
            <ac:picMk id="9" creationId="{01E34C58-1721-4470-B462-708FA97CCC75}"/>
          </ac:picMkLst>
        </pc:picChg>
        <pc:cxnChg chg="mod">
          <ac:chgData name="Anton Porteus" userId="196ef90992b9535d" providerId="LiveId" clId="{544E095E-7D4B-406B-BD1B-2987348F0E58}" dt="2021-05-26T09:30:56.394" v="30"/>
          <ac:cxnSpMkLst>
            <pc:docMk/>
            <pc:sldMk cId="0" sldId="256"/>
            <ac:cxnSpMk id="11" creationId="{1F331B39-9E92-496B-AE1C-F4EA4A1253DE}"/>
          </ac:cxnSpMkLst>
        </pc:cxnChg>
        <pc:cxnChg chg="mod">
          <ac:chgData name="Anton Porteus" userId="196ef90992b9535d" providerId="LiveId" clId="{544E095E-7D4B-406B-BD1B-2987348F0E58}" dt="2021-05-26T09:30:56.394" v="30"/>
          <ac:cxnSpMkLst>
            <pc:docMk/>
            <pc:sldMk cId="0" sldId="256"/>
            <ac:cxnSpMk id="12" creationId="{5349C7BF-038F-4D19-A30B-B9E36C26A4B8}"/>
          </ac:cxnSpMkLst>
        </pc:cxnChg>
      </pc:sldChg>
      <pc:sldChg chg="addSp delSp modSp mod chgLayout">
        <pc:chgData name="Anton Porteus" userId="196ef90992b9535d" providerId="LiveId" clId="{544E095E-7D4B-406B-BD1B-2987348F0E58}" dt="2021-05-26T09:28:31.612" v="5" actId="6264"/>
        <pc:sldMkLst>
          <pc:docMk/>
          <pc:sldMk cId="0" sldId="257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57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27.798" v="4" actId="6264"/>
          <ac:spMkLst>
            <pc:docMk/>
            <pc:sldMk cId="0" sldId="257"/>
            <ac:spMk id="4" creationId="{027E96C7-95B1-48A1-96A8-87F2509FA9A8}"/>
          </ac:spMkLst>
        </pc:spChg>
        <pc:spChg chg="add del mod">
          <ac:chgData name="Anton Porteus" userId="196ef90992b9535d" providerId="LiveId" clId="{544E095E-7D4B-406B-BD1B-2987348F0E58}" dt="2021-05-26T09:28:27.798" v="4" actId="6264"/>
          <ac:spMkLst>
            <pc:docMk/>
            <pc:sldMk cId="0" sldId="257"/>
            <ac:spMk id="5" creationId="{83A6F699-CD70-4B72-8153-859E188EFDD1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7"/>
            <ac:spMk id="6" creationId="{3ED9D631-01AE-42D8-B5C3-69A50BC8564F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7"/>
            <ac:spMk id="7" creationId="{AAD687DF-4898-4783-83E9-6B34946F561B}"/>
          </ac:spMkLst>
        </pc:spChg>
      </pc:sldChg>
      <pc:sldChg chg="addSp delSp modSp mod chgLayout">
        <pc:chgData name="Anton Porteus" userId="196ef90992b9535d" providerId="LiveId" clId="{544E095E-7D4B-406B-BD1B-2987348F0E58}" dt="2021-05-26T09:28:31.612" v="5" actId="6264"/>
        <pc:sldMkLst>
          <pc:docMk/>
          <pc:sldMk cId="0" sldId="258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58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58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8"/>
            <ac:spMk id="4" creationId="{9C7E4CCA-10AC-4793-A73C-CC5FA7F162A6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8"/>
            <ac:spMk id="5" creationId="{41FCD38C-6817-4AA4-BAC7-156D427CA9D6}"/>
          </ac:spMkLst>
        </pc:spChg>
      </pc:sldChg>
      <pc:sldChg chg="addSp delSp modSp mod chgLayout">
        <pc:chgData name="Anton Porteus" userId="196ef90992b9535d" providerId="LiveId" clId="{544E095E-7D4B-406B-BD1B-2987348F0E58}" dt="2021-05-26T09:28:45.127" v="16" actId="12"/>
        <pc:sldMkLst>
          <pc:docMk/>
          <pc:sldMk cId="0" sldId="259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59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45.127" v="16" actId="12"/>
          <ac:spMkLst>
            <pc:docMk/>
            <pc:sldMk cId="0" sldId="259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9"/>
            <ac:spMk id="4" creationId="{3EAF4099-9CDF-4E3A-BCFA-2FAFCC2C2DFD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59"/>
            <ac:spMk id="5" creationId="{176EAA26-E3D7-4A29-8667-AECCFEA0FB7D}"/>
          </ac:spMkLst>
        </pc:spChg>
      </pc:sldChg>
      <pc:sldChg chg="addSp delSp modSp mod chgLayout">
        <pc:chgData name="Anton Porteus" userId="196ef90992b9535d" providerId="LiveId" clId="{544E095E-7D4B-406B-BD1B-2987348F0E58}" dt="2021-05-26T09:28:49.776" v="18" actId="12"/>
        <pc:sldMkLst>
          <pc:docMk/>
          <pc:sldMk cId="0" sldId="260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0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49.776" v="18" actId="12"/>
          <ac:spMkLst>
            <pc:docMk/>
            <pc:sldMk cId="0" sldId="260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0"/>
            <ac:spMk id="4" creationId="{76779764-E50C-4997-A595-444583F824D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0"/>
            <ac:spMk id="5" creationId="{490E6D9D-E423-4BD5-BF19-BE3E1537C8A2}"/>
          </ac:spMkLst>
        </pc:spChg>
      </pc:sldChg>
      <pc:sldChg chg="addSp delSp modSp mod chgLayout">
        <pc:chgData name="Anton Porteus" userId="196ef90992b9535d" providerId="LiveId" clId="{544E095E-7D4B-406B-BD1B-2987348F0E58}" dt="2021-05-26T09:28:31.612" v="5" actId="6264"/>
        <pc:sldMkLst>
          <pc:docMk/>
          <pc:sldMk cId="0" sldId="261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1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1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1"/>
            <ac:spMk id="4" creationId="{B848B780-C29C-4F19-9176-FFBB3555AFB1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1"/>
            <ac:spMk id="5" creationId="{D30968FE-EEA1-40C2-B6D0-FA91CE055D6F}"/>
          </ac:spMkLst>
        </pc:spChg>
      </pc:sldChg>
      <pc:sldChg chg="addSp delSp modSp mod chgLayout">
        <pc:chgData name="Anton Porteus" userId="196ef90992b9535d" providerId="LiveId" clId="{544E095E-7D4B-406B-BD1B-2987348F0E58}" dt="2021-05-26T09:28:57.678" v="19" actId="12"/>
        <pc:sldMkLst>
          <pc:docMk/>
          <pc:sldMk cId="0" sldId="262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2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57.678" v="19" actId="12"/>
          <ac:spMkLst>
            <pc:docMk/>
            <pc:sldMk cId="0" sldId="262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2"/>
            <ac:spMk id="4" creationId="{C56A8D9D-2499-472F-B65D-BED716A36BFE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2"/>
            <ac:spMk id="5" creationId="{AC1F24A2-F18F-494D-9AA4-46A57FBBAD2D}"/>
          </ac:spMkLst>
        </pc:spChg>
      </pc:sldChg>
      <pc:sldChg chg="addSp delSp modSp mod chgLayout">
        <pc:chgData name="Anton Porteus" userId="196ef90992b9535d" providerId="LiveId" clId="{544E095E-7D4B-406B-BD1B-2987348F0E58}" dt="2021-05-26T09:29:00.818" v="20" actId="12"/>
        <pc:sldMkLst>
          <pc:docMk/>
          <pc:sldMk cId="0" sldId="263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3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9:00.818" v="20" actId="12"/>
          <ac:spMkLst>
            <pc:docMk/>
            <pc:sldMk cId="0" sldId="263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3"/>
            <ac:spMk id="4" creationId="{DA59F971-0D6C-4046-98AF-07B399F6A1D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3"/>
            <ac:spMk id="5" creationId="{C0549C84-6D00-42E7-8670-6BEBE62621CD}"/>
          </ac:spMkLst>
        </pc:spChg>
      </pc:sldChg>
      <pc:sldChg chg="addSp delSp modSp mod chgLayout">
        <pc:chgData name="Anton Porteus" userId="196ef90992b9535d" providerId="LiveId" clId="{544E095E-7D4B-406B-BD1B-2987348F0E58}" dt="2021-05-26T09:28:31.612" v="5" actId="6264"/>
        <pc:sldMkLst>
          <pc:docMk/>
          <pc:sldMk cId="0" sldId="264"/>
        </pc:sldMkLst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4"/>
            <ac:spMk id="2" creationId="{00000000-0000-0000-0000-000000000000}"/>
          </ac:spMkLst>
        </pc:spChg>
        <pc:spChg chg="mod ord">
          <ac:chgData name="Anton Porteus" userId="196ef90992b9535d" providerId="LiveId" clId="{544E095E-7D4B-406B-BD1B-2987348F0E58}" dt="2021-05-26T09:28:31.612" v="5" actId="6264"/>
          <ac:spMkLst>
            <pc:docMk/>
            <pc:sldMk cId="0" sldId="264"/>
            <ac:spMk id="3" creationId="{00000000-0000-0000-0000-000000000000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4"/>
            <ac:spMk id="4" creationId="{33073459-DCF3-4541-8FA0-E9020690087A}"/>
          </ac:spMkLst>
        </pc:spChg>
        <pc:spChg chg="add del mod">
          <ac:chgData name="Anton Porteus" userId="196ef90992b9535d" providerId="LiveId" clId="{544E095E-7D4B-406B-BD1B-2987348F0E58}" dt="2021-05-26T09:28:31.612" v="5" actId="6264"/>
          <ac:spMkLst>
            <pc:docMk/>
            <pc:sldMk cId="0" sldId="264"/>
            <ac:spMk id="5" creationId="{26014A52-538B-4E45-9C33-148D6D32A09C}"/>
          </ac:spMkLst>
        </pc:spChg>
      </pc:sldChg>
      <pc:sldMasterChg chg="modSp modSldLayout">
        <pc:chgData name="Anton Porteus" userId="196ef90992b9535d" providerId="LiveId" clId="{544E095E-7D4B-406B-BD1B-2987348F0E58}" dt="2021-05-26T09:28:05.429" v="0"/>
        <pc:sldMasterMkLst>
          <pc:docMk/>
          <pc:sldMasterMk cId="0" sldId="2147483660"/>
        </pc:sldMasterMkLst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9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10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12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16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18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22" creationId="{00000000-0000-0000-0000-000000000000}"/>
          </ac:spMkLst>
        </pc:spChg>
        <pc:spChg chg="mod">
          <ac:chgData name="Anton Porteus" userId="196ef90992b9535d" providerId="LiveId" clId="{544E095E-7D4B-406B-BD1B-2987348F0E58}" dt="2021-05-26T09:28:05.429" v="0"/>
          <ac:spMkLst>
            <pc:docMk/>
            <pc:sldMasterMk cId="0" sldId="2147483660"/>
            <ac:spMk id="30" creationId="{00000000-0000-0000-0000-000000000000}"/>
          </ac:spMkLst>
        </pc:sp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1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1"/>
              <ac:spMk id="7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1"/>
              <ac:spMk id="8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1"/>
              <ac:spMk id="9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1"/>
              <ac:spMk id="17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3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3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3"/>
              <ac:spMk id="3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3"/>
              <ac:spMk id="7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3"/>
              <ac:spMk id="9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4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4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4"/>
              <ac:spMk id="3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4"/>
              <ac:spMk id="4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5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5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5"/>
              <ac:spMk id="3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5"/>
              <ac:spMk id="4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5"/>
              <ac:spMk id="5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5"/>
              <ac:spMk id="6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6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6"/>
              <ac:spMk id="2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8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8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8"/>
              <ac:spMk id="3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8"/>
              <ac:spMk id="4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8"/>
              <ac:spMk id="7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69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9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9"/>
              <ac:spMk id="3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9"/>
              <ac:spMk id="4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69"/>
              <ac:spMk id="5" creationId="{00000000-0000-0000-0000-000000000000}"/>
            </ac:spMkLst>
          </pc:spChg>
        </pc:sldLayoutChg>
        <pc:sldLayoutChg chg="modSp">
          <pc:chgData name="Anton Porteus" userId="196ef90992b9535d" providerId="LiveId" clId="{544E095E-7D4B-406B-BD1B-2987348F0E58}" dt="2021-05-26T09:28:05.429" v="0"/>
          <pc:sldLayoutMkLst>
            <pc:docMk/>
            <pc:sldMasterMk cId="0" sldId="2147483660"/>
            <pc:sldLayoutMk cId="0" sldId="2147483671"/>
          </pc:sldLayoutMkLst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71"/>
              <ac:spMk id="2" creationId="{00000000-0000-0000-0000-000000000000}"/>
            </ac:spMkLst>
          </pc:spChg>
          <pc:spChg chg="mod">
            <ac:chgData name="Anton Porteus" userId="196ef90992b9535d" providerId="LiveId" clId="{544E095E-7D4B-406B-BD1B-2987348F0E58}" dt="2021-05-26T09:28:05.429" v="0"/>
            <ac:spMkLst>
              <pc:docMk/>
              <pc:sldMasterMk cId="0" sldId="2147483660"/>
              <pc:sldLayoutMk cId="0" sldId="2147483671"/>
              <ac:spMk id="3" creationId="{00000000-0000-0000-0000-000000000000}"/>
            </ac:spMkLst>
          </pc:spChg>
        </pc:sldLayoutChg>
      </pc:sldMasterChg>
      <pc:sldMasterChg chg="modSldLayout">
        <pc:chgData name="Anton Porteus" userId="196ef90992b9535d" providerId="LiveId" clId="{544E095E-7D4B-406B-BD1B-2987348F0E58}" dt="2021-05-26T09:30:53.204" v="29" actId="1076"/>
        <pc:sldMasterMkLst>
          <pc:docMk/>
          <pc:sldMasterMk cId="3535961317" sldId="2147483672"/>
        </pc:sldMasterMkLst>
        <pc:sldLayoutChg chg="modSp mod">
          <pc:chgData name="Anton Porteus" userId="196ef90992b9535d" providerId="LiveId" clId="{544E095E-7D4B-406B-BD1B-2987348F0E58}" dt="2021-05-26T09:30:53.204" v="29" actId="1076"/>
          <pc:sldLayoutMkLst>
            <pc:docMk/>
            <pc:sldMasterMk cId="3535961317" sldId="2147483672"/>
            <pc:sldLayoutMk cId="981105097" sldId="2147483673"/>
          </pc:sldLayoutMkLst>
          <pc:grpChg chg="mod">
            <ac:chgData name="Anton Porteus" userId="196ef90992b9535d" providerId="LiveId" clId="{544E095E-7D4B-406B-BD1B-2987348F0E58}" dt="2021-05-26T09:30:53.204" v="29" actId="1076"/>
            <ac:grpSpMkLst>
              <pc:docMk/>
              <pc:sldMasterMk cId="3535961317" sldId="2147483672"/>
              <pc:sldLayoutMk cId="981105097" sldId="2147483673"/>
              <ac:grpSpMk id="7" creationId="{00000000-0000-0000-0000-000000000000}"/>
            </ac:grpSpMkLst>
          </pc:gr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439E3-5C31-477B-8C08-FE303829E6F9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98523-766D-46B8-B97F-070E6F5B5FF6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110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558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5405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5527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4160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1161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5801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0740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344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125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3500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61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817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3739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7235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802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FC4D6-5E2A-4230-B275-2F214C465C5C}" type="datetimeFigureOut">
              <a:rPr lang="en-US" smtClean="0"/>
              <a:pPr/>
              <a:t>5/26/2021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ED57F2-E660-45A9-B348-AF70B8D8611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596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1E34C58-1721-4470-B462-708FA97CCC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" t="13460" r="8635" b="1673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1471" y="2876284"/>
            <a:ext cx="3007350" cy="1096963"/>
          </a:xfrm>
        </p:spPr>
        <p:txBody>
          <a:bodyPr/>
          <a:lstStyle/>
          <a:p>
            <a:r>
              <a:rPr lang="en-AU" dirty="0"/>
              <a:t>Coaching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2674" y="4172743"/>
            <a:ext cx="3456385" cy="1096963"/>
          </a:xfrm>
        </p:spPr>
        <p:txBody>
          <a:bodyPr/>
          <a:lstStyle/>
          <a:p>
            <a:r>
              <a:rPr lang="en-AU" dirty="0">
                <a:solidFill>
                  <a:schemeClr val="bg1"/>
                </a:solidFill>
              </a:rPr>
              <a:t>“Winning starts with beginning”</a:t>
            </a:r>
          </a:p>
          <a:p>
            <a:r>
              <a:rPr lang="en-AU" dirty="0">
                <a:solidFill>
                  <a:schemeClr val="bg1"/>
                </a:solidFill>
              </a:rPr>
              <a:t>Anonymous  	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EE855D-CA1F-4176-A6AA-B6B359F4D763}"/>
              </a:ext>
            </a:extLst>
          </p:cNvPr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F331B39-9E92-496B-AE1C-F4EA4A1253DE}"/>
                </a:ext>
              </a:extLst>
            </p:cNvPr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349C7BF-038F-4D19-A30B-B9E36C26A4B8}"/>
                </a:ext>
              </a:extLst>
            </p:cNvPr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7D858B69-8B20-4AA4-9244-4CB43C17955F}"/>
                </a:ext>
              </a:extLst>
            </p:cNvPr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EE6761E0-2EED-4CDF-9B13-E20E3C6C6F50}"/>
                </a:ext>
              </a:extLst>
            </p:cNvPr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BDBEE14-716F-49C1-AA87-EC5B0139D76B}"/>
                </a:ext>
              </a:extLst>
            </p:cNvPr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922D8BA2-E1B4-463A-89E0-13B5E60D79D0}"/>
                </a:ext>
              </a:extLst>
            </p:cNvPr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E4F213AE-75B2-413A-8BCE-9E4C9E967AB1}"/>
                </a:ext>
              </a:extLst>
            </p:cNvPr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8E5A0BA2-281B-4443-B194-FB0ED11925ED}"/>
                </a:ext>
              </a:extLst>
            </p:cNvPr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0ED9DC42-0AFF-462A-B348-5553A8D3CEFB}"/>
                </a:ext>
              </a:extLst>
            </p:cNvPr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BA690AF9-F638-4289-832A-F76C98B3927A}"/>
                </a:ext>
              </a:extLst>
            </p:cNvPr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What is Coaching?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AU" dirty="0"/>
              <a:t>Coaching is a partnership of support and development.</a:t>
            </a:r>
          </a:p>
          <a:p>
            <a:r>
              <a:rPr lang="en-AU" dirty="0"/>
              <a:t>Coaching brings strengths to fruition.</a:t>
            </a:r>
          </a:p>
          <a:p>
            <a:r>
              <a:rPr lang="en-AU" dirty="0"/>
              <a:t>Coaching focuses on moving people from being ‘good’ to being ‘great’.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Role of a Coach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AU" dirty="0"/>
              <a:t>Observing</a:t>
            </a:r>
          </a:p>
          <a:p>
            <a:r>
              <a:rPr lang="en-AU" dirty="0"/>
              <a:t>Assessing </a:t>
            </a:r>
          </a:p>
          <a:p>
            <a:r>
              <a:rPr lang="en-AU" dirty="0"/>
              <a:t>Tutoring </a:t>
            </a:r>
          </a:p>
          <a:p>
            <a:r>
              <a:rPr lang="en-AU" dirty="0"/>
              <a:t>Counselling</a:t>
            </a:r>
          </a:p>
          <a:p>
            <a:r>
              <a:rPr lang="en-AU" dirty="0"/>
              <a:t>Confidence building and Motivation.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GROW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 GROW is an acronym that stands for:</a:t>
            </a:r>
          </a:p>
          <a:p>
            <a:pPr marL="457200" lvl="1" indent="0">
              <a:buNone/>
            </a:pPr>
            <a:endParaRPr lang="en-AU" dirty="0"/>
          </a:p>
          <a:p>
            <a:pPr lvl="1"/>
            <a:r>
              <a:rPr lang="en-AU" dirty="0"/>
              <a:t>G – Goals</a:t>
            </a:r>
          </a:p>
          <a:p>
            <a:pPr lvl="1"/>
            <a:r>
              <a:rPr lang="en-AU" dirty="0"/>
              <a:t>R – Reality</a:t>
            </a:r>
          </a:p>
          <a:p>
            <a:pPr lvl="1"/>
            <a:r>
              <a:rPr lang="en-AU" dirty="0"/>
              <a:t>O – Options</a:t>
            </a:r>
          </a:p>
          <a:p>
            <a:pPr lvl="1"/>
            <a:r>
              <a:rPr lang="en-AU" dirty="0"/>
              <a:t>W – Wrap-up or Will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Step 1 -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To identify the goal ask questions like:</a:t>
            </a:r>
          </a:p>
          <a:p>
            <a:pPr lvl="1"/>
            <a:r>
              <a:rPr lang="en-AU" dirty="0"/>
              <a:t>What do you want to achieve out of this coaching session?</a:t>
            </a:r>
          </a:p>
          <a:p>
            <a:pPr lvl="1"/>
            <a:r>
              <a:rPr lang="en-AU" dirty="0"/>
              <a:t>What are the expectations of others?</a:t>
            </a:r>
          </a:p>
          <a:p>
            <a:pPr lvl="1"/>
            <a:r>
              <a:rPr lang="en-AU" dirty="0"/>
              <a:t>Who else needs to know about the plan? How will you inform them?</a:t>
            </a:r>
          </a:p>
          <a:p>
            <a:pPr marL="0" indent="0">
              <a:buNone/>
            </a:pPr>
            <a:r>
              <a:rPr lang="en-AU" dirty="0"/>
              <a:t>Having identified the goal, ask questions like:</a:t>
            </a:r>
          </a:p>
          <a:p>
            <a:pPr lvl="1"/>
            <a:r>
              <a:rPr lang="en-AU" dirty="0"/>
              <a:t>"How will you know that you have achieved that goal?"  or </a:t>
            </a:r>
          </a:p>
          <a:p>
            <a:pPr lvl="1"/>
            <a:r>
              <a:rPr lang="en-AU" dirty="0"/>
              <a:t>"How will you know the problem is solved?”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Step 2 - Reality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AU" dirty="0"/>
              <a:t>Useful coaching questions include:</a:t>
            </a:r>
          </a:p>
          <a:p>
            <a:pPr lvl="1"/>
            <a:r>
              <a:rPr lang="en-AU" dirty="0"/>
              <a:t>“How well do you feel you know the new system?”</a:t>
            </a:r>
          </a:p>
          <a:p>
            <a:pPr lvl="1"/>
            <a:r>
              <a:rPr lang="en-AU" dirty="0"/>
              <a:t>"What is happening now?"</a:t>
            </a:r>
          </a:p>
          <a:p>
            <a:pPr lvl="1"/>
            <a:r>
              <a:rPr lang="en-AU" dirty="0"/>
              <a:t>"What, who, when, how often"</a:t>
            </a:r>
          </a:p>
          <a:p>
            <a:pPr lvl="1"/>
            <a:r>
              <a:rPr lang="en-AU" dirty="0"/>
              <a:t>"What is the effect or result of that?"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Step 3 -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Typical questions used to establish the options are:</a:t>
            </a:r>
          </a:p>
          <a:p>
            <a:pPr lvl="1"/>
            <a:r>
              <a:rPr lang="en-AU" dirty="0"/>
              <a:t>"What else could you do?”</a:t>
            </a:r>
          </a:p>
          <a:p>
            <a:pPr lvl="1"/>
            <a:r>
              <a:rPr lang="en-AU" dirty="0"/>
              <a:t>"What if this or that constraint were removed? </a:t>
            </a:r>
          </a:p>
          <a:p>
            <a:pPr lvl="1"/>
            <a:r>
              <a:rPr lang="en-AU" dirty="0"/>
              <a:t>"What are the benefits and downsides of each option?”</a:t>
            </a:r>
          </a:p>
          <a:p>
            <a:pPr lvl="1"/>
            <a:r>
              <a:rPr lang="en-AU" dirty="0"/>
              <a:t>"What factors will you use to weigh up the options?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Step 4 – Wrap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AU" dirty="0"/>
              <a:t>Useful questions:</a:t>
            </a:r>
          </a:p>
          <a:p>
            <a:pPr lvl="1"/>
            <a:r>
              <a:rPr lang="en-AU" dirty="0"/>
              <a:t>"So what will you do now and when?</a:t>
            </a:r>
          </a:p>
          <a:p>
            <a:pPr lvl="1"/>
            <a:r>
              <a:rPr lang="en-AU" dirty="0"/>
              <a:t>"What could stop you moving forward?”</a:t>
            </a:r>
          </a:p>
          <a:p>
            <a:pPr lvl="1"/>
            <a:r>
              <a:rPr lang="en-AU" dirty="0"/>
              <a:t>"And how will you overcome it?”</a:t>
            </a:r>
          </a:p>
          <a:p>
            <a:pPr lvl="1"/>
            <a:r>
              <a:rPr lang="en-AU" dirty="0"/>
              <a:t>"Will this address your goal?”</a:t>
            </a:r>
          </a:p>
          <a:p>
            <a:pPr lvl="1"/>
            <a:r>
              <a:rPr lang="en-AU" dirty="0"/>
              <a:t>"How likely is this option to succeed?”</a:t>
            </a:r>
          </a:p>
          <a:p>
            <a:pPr lvl="1"/>
            <a:r>
              <a:rPr lang="en-AU" dirty="0"/>
              <a:t>"What else will you do?"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AU" dirty="0"/>
              <a:t>Coaching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AU" dirty="0"/>
              <a:t>Action: The Key To Success</a:t>
            </a:r>
          </a:p>
          <a:p>
            <a:r>
              <a:rPr lang="en-AU" dirty="0"/>
              <a:t>Referral Source</a:t>
            </a:r>
          </a:p>
          <a:p>
            <a:r>
              <a:rPr lang="en-AU" dirty="0"/>
              <a:t>Guide, not Dictate</a:t>
            </a:r>
          </a:p>
          <a:p>
            <a:endParaRPr lang="en-AU" dirty="0"/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</TotalTime>
  <Words>331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Coaching</vt:lpstr>
      <vt:lpstr>What is Coaching?</vt:lpstr>
      <vt:lpstr>Role of a Coach</vt:lpstr>
      <vt:lpstr>GROW Model</vt:lpstr>
      <vt:lpstr>Step 1 - Goals</vt:lpstr>
      <vt:lpstr>Step 2 - Reality</vt:lpstr>
      <vt:lpstr>Step 3 - Options</vt:lpstr>
      <vt:lpstr>Step 4 – Wrap up</vt:lpstr>
      <vt:lpstr>Coaching Tips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</dc:title>
  <dc:creator>Anton</dc:creator>
  <cp:lastModifiedBy>Anton Porteus</cp:lastModifiedBy>
  <cp:revision>13</cp:revision>
  <dcterms:created xsi:type="dcterms:W3CDTF">2008-08-17T12:48:41Z</dcterms:created>
  <dcterms:modified xsi:type="dcterms:W3CDTF">2021-05-26T09:33:25Z</dcterms:modified>
</cp:coreProperties>
</file>